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6858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2BE91D-FAA2-409F-9C0F-998F406BD724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EB9414-77EF-4B34-BAF1-F6AA0E1ECB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970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06AE-C31A-4588-BE5D-D1E993581862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399C-4C60-4325-B75A-6D9DD1824F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503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06AE-C31A-4588-BE5D-D1E993581862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399C-4C60-4325-B75A-6D9DD1824F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287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06AE-C31A-4588-BE5D-D1E993581862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399C-4C60-4325-B75A-6D9DD1824F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575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06AE-C31A-4588-BE5D-D1E993581862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399C-4C60-4325-B75A-6D9DD1824F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152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06AE-C31A-4588-BE5D-D1E993581862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399C-4C60-4325-B75A-6D9DD1824F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7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06AE-C31A-4588-BE5D-D1E993581862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399C-4C60-4325-B75A-6D9DD1824F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0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06AE-C31A-4588-BE5D-D1E993581862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399C-4C60-4325-B75A-6D9DD1824F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625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06AE-C31A-4588-BE5D-D1E993581862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399C-4C60-4325-B75A-6D9DD1824F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943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06AE-C31A-4588-BE5D-D1E993581862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399C-4C60-4325-B75A-6D9DD1824F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14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06AE-C31A-4588-BE5D-D1E993581862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399C-4C60-4325-B75A-6D9DD1824F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008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06AE-C31A-4588-BE5D-D1E993581862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399C-4C60-4325-B75A-6D9DD1824F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023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706AE-C31A-4588-BE5D-D1E993581862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F399C-4C60-4325-B75A-6D9DD1824F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611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12.png"/><Relationship Id="rId17" Type="http://schemas.microsoft.com/office/2007/relationships/hdphoto" Target="../media/hdphoto12.wdp"/><Relationship Id="rId2" Type="http://schemas.openxmlformats.org/officeDocument/2006/relationships/image" Target="../media/image7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5" Type="http://schemas.microsoft.com/office/2007/relationships/hdphoto" Target="../media/hdphoto1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9.wdp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DDA530C9-DD0D-4A8B-9A04-6A1BECD22736}"/>
              </a:ext>
            </a:extLst>
          </p:cNvPr>
          <p:cNvSpPr/>
          <p:nvPr/>
        </p:nvSpPr>
        <p:spPr>
          <a:xfrm>
            <a:off x="6236332" y="-1"/>
            <a:ext cx="2896524" cy="68580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4CCCFFE6-0E6B-4464-9621-155AFF59FF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9541" t="19208" r="29471" b="11273"/>
          <a:stretch/>
        </p:blipFill>
        <p:spPr>
          <a:xfrm>
            <a:off x="6280936" y="223538"/>
            <a:ext cx="844478" cy="861774"/>
          </a:xfrm>
          <a:prstGeom prst="rect">
            <a:avLst/>
          </a:prstGeom>
        </p:spPr>
      </p:pic>
      <p:sp>
        <p:nvSpPr>
          <p:cNvPr id="54" name="Rectángulo 53">
            <a:extLst>
              <a:ext uri="{FF2B5EF4-FFF2-40B4-BE49-F238E27FC236}">
                <a16:creationId xmlns:a16="http://schemas.microsoft.com/office/drawing/2014/main" id="{876B5F0C-BF31-45A7-A2F6-BC8FDCFC24C1}"/>
              </a:ext>
            </a:extLst>
          </p:cNvPr>
          <p:cNvSpPr/>
          <p:nvPr/>
        </p:nvSpPr>
        <p:spPr>
          <a:xfrm>
            <a:off x="6370144" y="1520546"/>
            <a:ext cx="2651303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CONTRALORÍA</a:t>
            </a:r>
          </a:p>
          <a:p>
            <a:pPr algn="ctr"/>
            <a:r>
              <a:rPr lang="es-ES" sz="2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SOCIAL </a:t>
            </a:r>
          </a:p>
          <a:p>
            <a:pPr algn="ctr"/>
            <a:r>
              <a:rPr lang="es-ES" sz="2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PFCE</a:t>
            </a: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67878A5F-F6CD-486F-B2E6-F660972DE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9166" y="5122450"/>
            <a:ext cx="1013257" cy="981090"/>
          </a:xfrm>
          <a:prstGeom prst="rect">
            <a:avLst/>
          </a:prstGeom>
          <a:solidFill>
            <a:srgbClr val="E8E8E8"/>
          </a:solidFill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3613FBE1-E61C-4C99-8219-EF5C3BB0B2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9385" y="3309870"/>
            <a:ext cx="2112817" cy="1445217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9B65A15-BF39-469A-9C8F-B3A56C77AE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1468" y="223538"/>
            <a:ext cx="1888393" cy="7541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8" name="Rectángulo 67">
            <a:extLst>
              <a:ext uri="{FF2B5EF4-FFF2-40B4-BE49-F238E27FC236}">
                <a16:creationId xmlns:a16="http://schemas.microsoft.com/office/drawing/2014/main" id="{9A3E4EFF-85C0-4BCA-BEB8-6FFB8960D1B5}"/>
              </a:ext>
            </a:extLst>
          </p:cNvPr>
          <p:cNvSpPr/>
          <p:nvPr/>
        </p:nvSpPr>
        <p:spPr>
          <a:xfrm>
            <a:off x="6236381" y="6436817"/>
            <a:ext cx="2896524" cy="14134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2DB488B4-F4BB-4462-B43A-29789A12EE18}"/>
              </a:ext>
            </a:extLst>
          </p:cNvPr>
          <p:cNvSpPr/>
          <p:nvPr/>
        </p:nvSpPr>
        <p:spPr>
          <a:xfrm>
            <a:off x="3143560" y="1"/>
            <a:ext cx="289652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00" b="1" i="1">
              <a:solidFill>
                <a:srgbClr val="000000"/>
              </a:solidFill>
              <a:latin typeface="Calibri-BoldItalic"/>
            </a:endParaRP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1F7BDE62-FA4B-4C5A-86A3-4BCE2986BBA4}"/>
              </a:ext>
            </a:extLst>
          </p:cNvPr>
          <p:cNvSpPr/>
          <p:nvPr/>
        </p:nvSpPr>
        <p:spPr>
          <a:xfrm>
            <a:off x="3143560" y="6440628"/>
            <a:ext cx="2896524" cy="14134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AFA006AC-A009-4C33-A3A1-78C5AABBFECA}"/>
              </a:ext>
            </a:extLst>
          </p:cNvPr>
          <p:cNvSpPr/>
          <p:nvPr/>
        </p:nvSpPr>
        <p:spPr>
          <a:xfrm>
            <a:off x="3143560" y="6578160"/>
            <a:ext cx="2896524" cy="2798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D108DDB4-830D-4922-8016-8DC210F039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9945" y="5544871"/>
            <a:ext cx="983753" cy="880940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BA09CF6D-96E9-4710-8B51-03C547DC76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9541" t="19208" r="29471" b="11273"/>
          <a:stretch/>
        </p:blipFill>
        <p:spPr>
          <a:xfrm>
            <a:off x="3177410" y="217949"/>
            <a:ext cx="844478" cy="861774"/>
          </a:xfrm>
          <a:prstGeom prst="rect">
            <a:avLst/>
          </a:prstGeom>
        </p:spPr>
      </p:pic>
      <p:sp>
        <p:nvSpPr>
          <p:cNvPr id="77" name="Rectángulo 76">
            <a:extLst>
              <a:ext uri="{FF2B5EF4-FFF2-40B4-BE49-F238E27FC236}">
                <a16:creationId xmlns:a16="http://schemas.microsoft.com/office/drawing/2014/main" id="{2F403F79-6BDF-4C76-8DDA-CA84A007939B}"/>
              </a:ext>
            </a:extLst>
          </p:cNvPr>
          <p:cNvSpPr/>
          <p:nvPr/>
        </p:nvSpPr>
        <p:spPr>
          <a:xfrm>
            <a:off x="3143560" y="3098"/>
            <a:ext cx="2896524" cy="1976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9" name="Imagen 78">
            <a:extLst>
              <a:ext uri="{FF2B5EF4-FFF2-40B4-BE49-F238E27FC236}">
                <a16:creationId xmlns:a16="http://schemas.microsoft.com/office/drawing/2014/main" id="{83A8E321-5DDA-4C40-BEFF-07A0A71B0C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9945" y="239058"/>
            <a:ext cx="1901061" cy="672986"/>
          </a:xfrm>
          <a:prstGeom prst="rect">
            <a:avLst/>
          </a:prstGeom>
        </p:spPr>
      </p:pic>
      <p:sp>
        <p:nvSpPr>
          <p:cNvPr id="81" name="Rectángulo 80">
            <a:extLst>
              <a:ext uri="{FF2B5EF4-FFF2-40B4-BE49-F238E27FC236}">
                <a16:creationId xmlns:a16="http://schemas.microsoft.com/office/drawing/2014/main" id="{05DAB484-577E-454E-989D-555198E74FEE}"/>
              </a:ext>
            </a:extLst>
          </p:cNvPr>
          <p:cNvSpPr/>
          <p:nvPr/>
        </p:nvSpPr>
        <p:spPr>
          <a:xfrm>
            <a:off x="20519" y="-1"/>
            <a:ext cx="289652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00" b="1" i="1">
              <a:solidFill>
                <a:srgbClr val="000000"/>
              </a:solidFill>
              <a:latin typeface="Calibri-BoldItalic"/>
            </a:endParaRP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B37CF5F0-D5E5-47FF-856C-9230F7D50A1C}"/>
              </a:ext>
            </a:extLst>
          </p:cNvPr>
          <p:cNvSpPr/>
          <p:nvPr/>
        </p:nvSpPr>
        <p:spPr>
          <a:xfrm>
            <a:off x="20798" y="6562233"/>
            <a:ext cx="2896524" cy="2798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AD90E7CE-4A10-4868-86EE-9B8F13862A3A}"/>
              </a:ext>
            </a:extLst>
          </p:cNvPr>
          <p:cNvSpPr/>
          <p:nvPr/>
        </p:nvSpPr>
        <p:spPr>
          <a:xfrm>
            <a:off x="20240" y="6404964"/>
            <a:ext cx="2896524" cy="14134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29F5BCEC-116B-4178-AAB5-18EED2AA9A07}"/>
              </a:ext>
            </a:extLst>
          </p:cNvPr>
          <p:cNvSpPr/>
          <p:nvPr/>
        </p:nvSpPr>
        <p:spPr>
          <a:xfrm>
            <a:off x="17679" y="-1"/>
            <a:ext cx="2896524" cy="20072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9" name="Imagen 88">
            <a:extLst>
              <a:ext uri="{FF2B5EF4-FFF2-40B4-BE49-F238E27FC236}">
                <a16:creationId xmlns:a16="http://schemas.microsoft.com/office/drawing/2014/main" id="{56C48D55-8265-442F-A5B0-522081E24A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9541" t="19208" r="29471" b="11273"/>
          <a:stretch/>
        </p:blipFill>
        <p:spPr>
          <a:xfrm>
            <a:off x="51732" y="237284"/>
            <a:ext cx="844478" cy="861774"/>
          </a:xfrm>
          <a:prstGeom prst="rect">
            <a:avLst/>
          </a:prstGeom>
        </p:spPr>
      </p:pic>
      <p:pic>
        <p:nvPicPr>
          <p:cNvPr id="91" name="Imagen 90">
            <a:extLst>
              <a:ext uri="{FF2B5EF4-FFF2-40B4-BE49-F238E27FC236}">
                <a16:creationId xmlns:a16="http://schemas.microsoft.com/office/drawing/2014/main" id="{40B025D1-9042-43BA-B2C9-BD4A149514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581" y="235562"/>
            <a:ext cx="1924982" cy="672986"/>
          </a:xfrm>
          <a:prstGeom prst="rect">
            <a:avLst/>
          </a:prstGeom>
        </p:spPr>
      </p:pic>
      <p:sp>
        <p:nvSpPr>
          <p:cNvPr id="92" name="Rectángulo 91">
            <a:extLst>
              <a:ext uri="{FF2B5EF4-FFF2-40B4-BE49-F238E27FC236}">
                <a16:creationId xmlns:a16="http://schemas.microsoft.com/office/drawing/2014/main" id="{A0F5E479-D7A8-4043-BBAD-207B22157A2F}"/>
              </a:ext>
            </a:extLst>
          </p:cNvPr>
          <p:cNvSpPr/>
          <p:nvPr/>
        </p:nvSpPr>
        <p:spPr>
          <a:xfrm flipV="1">
            <a:off x="6639385" y="2902257"/>
            <a:ext cx="2112817" cy="4571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3A5EEE-AA5F-42A8-807A-B5925915B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090" y="1091053"/>
            <a:ext cx="2564335" cy="525721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BB84BAF-0E01-4246-8890-B8703B29B6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3439" y="1125787"/>
            <a:ext cx="2716051" cy="458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6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36B31FB-F5DB-4C07-B45A-29D263D2F953}"/>
              </a:ext>
            </a:extLst>
          </p:cNvPr>
          <p:cNvSpPr/>
          <p:nvPr/>
        </p:nvSpPr>
        <p:spPr>
          <a:xfrm>
            <a:off x="20519" y="-1"/>
            <a:ext cx="289652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000" b="1" i="1" dirty="0">
              <a:solidFill>
                <a:srgbClr val="000000"/>
              </a:solidFill>
              <a:latin typeface="Calibri-BoldItalic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78274C4D-D4CA-4561-8387-645652C3D1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2005" y="771601"/>
            <a:ext cx="1206513" cy="106855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D8C63AC-CB0A-48A6-B375-F8BB0439C2B2}"/>
              </a:ext>
            </a:extLst>
          </p:cNvPr>
          <p:cNvSpPr/>
          <p:nvPr/>
        </p:nvSpPr>
        <p:spPr>
          <a:xfrm>
            <a:off x="3119531" y="-15927"/>
            <a:ext cx="289652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00" b="1" i="1" dirty="0">
              <a:solidFill>
                <a:srgbClr val="000000"/>
              </a:solidFill>
              <a:latin typeface="Calibri-BoldItalic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94C0C0F-66A7-4BC8-A94B-6A806F054423}"/>
              </a:ext>
            </a:extLst>
          </p:cNvPr>
          <p:cNvSpPr/>
          <p:nvPr/>
        </p:nvSpPr>
        <p:spPr>
          <a:xfrm>
            <a:off x="6226957" y="0"/>
            <a:ext cx="289652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00" b="1" i="1">
              <a:solidFill>
                <a:srgbClr val="000000"/>
              </a:solidFill>
              <a:latin typeface="Calibri-BoldItalic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8872EC4-E584-48CF-B6D8-C909B9F8E1A6}"/>
              </a:ext>
            </a:extLst>
          </p:cNvPr>
          <p:cNvSpPr/>
          <p:nvPr/>
        </p:nvSpPr>
        <p:spPr>
          <a:xfrm>
            <a:off x="20798" y="6562233"/>
            <a:ext cx="2896524" cy="2798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D5E7011-2B59-4AD8-9A25-4A45D711C1A8}"/>
              </a:ext>
            </a:extLst>
          </p:cNvPr>
          <p:cNvSpPr/>
          <p:nvPr/>
        </p:nvSpPr>
        <p:spPr>
          <a:xfrm>
            <a:off x="3124491" y="6578160"/>
            <a:ext cx="2896524" cy="2798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18A90AA-706A-433F-BB5D-BEF250A67C2C}"/>
              </a:ext>
            </a:extLst>
          </p:cNvPr>
          <p:cNvSpPr/>
          <p:nvPr/>
        </p:nvSpPr>
        <p:spPr>
          <a:xfrm>
            <a:off x="6226678" y="6568608"/>
            <a:ext cx="2896524" cy="2798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0A295E8-93CC-43F6-B5EE-78B039A5F7E4}"/>
              </a:ext>
            </a:extLst>
          </p:cNvPr>
          <p:cNvSpPr/>
          <p:nvPr/>
        </p:nvSpPr>
        <p:spPr>
          <a:xfrm>
            <a:off x="20240" y="6438417"/>
            <a:ext cx="2896524" cy="14134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EA1917C-E55B-4896-9119-B6E7EF9E97D7}"/>
              </a:ext>
            </a:extLst>
          </p:cNvPr>
          <p:cNvSpPr/>
          <p:nvPr/>
        </p:nvSpPr>
        <p:spPr>
          <a:xfrm>
            <a:off x="3121258" y="6451779"/>
            <a:ext cx="2896524" cy="14134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9FC33B4-1839-4062-8BC0-4BFCF494E6C2}"/>
              </a:ext>
            </a:extLst>
          </p:cNvPr>
          <p:cNvSpPr/>
          <p:nvPr/>
        </p:nvSpPr>
        <p:spPr>
          <a:xfrm>
            <a:off x="6225230" y="6447968"/>
            <a:ext cx="2896524" cy="14134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345FE8FE-1698-40C4-A606-CBC7FD6DE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583" y="5714743"/>
            <a:ext cx="691338" cy="701286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C7A8D63C-E23C-4379-9F08-51EF3BDAAE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108" y="5738611"/>
            <a:ext cx="1926503" cy="670618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73EB475C-EEDB-4952-8F6D-DAF70D842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0958" y="5732165"/>
            <a:ext cx="691338" cy="701286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2D9C9258-972A-4859-B064-E79408F079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6025" y="5770904"/>
            <a:ext cx="1926503" cy="670618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CA55F2B8-40D6-4945-8E28-A4EB7DCCC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5657" y="5726035"/>
            <a:ext cx="691338" cy="701286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4F0F9EE1-D324-4670-91AB-2668FA011A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6031" y="5756562"/>
            <a:ext cx="1926503" cy="670618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B0E346C3-42A8-4F80-93D4-690ED69F56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9643" y="3482209"/>
            <a:ext cx="2481287" cy="217192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B6B9205-AFE9-40BE-8D37-1B736DBF25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5326" y="-21208"/>
            <a:ext cx="2815268" cy="43144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F163243-27AE-4447-89A5-4530183EDF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25990" y="460009"/>
            <a:ext cx="1388682" cy="126198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7F2E07A-38D0-45EC-85A7-70569CC5A7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75870" y="4210958"/>
            <a:ext cx="1838801" cy="144209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82DF173-0F9B-4FA5-9749-0BBF8A852DC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4881"/>
          <a:stretch/>
        </p:blipFill>
        <p:spPr>
          <a:xfrm>
            <a:off x="3288569" y="51190"/>
            <a:ext cx="2702512" cy="33778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3B7D2D6-FF1F-4723-AEAB-4AAFC4B89BB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404" y="87011"/>
            <a:ext cx="2499577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585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</TotalTime>
  <Words>3</Words>
  <Application>Microsoft Office PowerPoint</Application>
  <PresentationFormat>Carta (216 x 279 mm)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Bell MT</vt:lpstr>
      <vt:lpstr>Calibri</vt:lpstr>
      <vt:lpstr>Calibri Light</vt:lpstr>
      <vt:lpstr>Calibri-BoldItalic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Francisco Saucedo Rojas</dc:creator>
  <cp:lastModifiedBy>Juan Francisco Saucedo Rojas</cp:lastModifiedBy>
  <cp:revision>33</cp:revision>
  <cp:lastPrinted>2020-11-04T19:14:35Z</cp:lastPrinted>
  <dcterms:created xsi:type="dcterms:W3CDTF">2020-11-03T17:39:02Z</dcterms:created>
  <dcterms:modified xsi:type="dcterms:W3CDTF">2020-12-02T18:59:28Z</dcterms:modified>
</cp:coreProperties>
</file>